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0" r:id="rId3"/>
    <p:sldId id="281" r:id="rId4"/>
    <p:sldId id="282" r:id="rId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3"/>
    <p:restoredTop sz="96327"/>
  </p:normalViewPr>
  <p:slideViewPr>
    <p:cSldViewPr snapToGrid="0" showGuides="1">
      <p:cViewPr>
        <p:scale>
          <a:sx n="98" d="100"/>
          <a:sy n="98" d="100"/>
        </p:scale>
        <p:origin x="144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B06F-564B-FFBD-4B1A-C98204715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DB296-0B5C-6A81-9FDF-4F27C187C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CF2AD-029D-D89C-5256-EA23A0BD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8AEA-BA3B-C747-A355-E373A6AF0242}" type="datetimeFigureOut">
              <a:rPr lang="en-CN" smtClean="0"/>
              <a:t>2023/12/10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DF4A1-160C-6A8A-70D6-84BCF5EBE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F551C-5A5D-14B1-FA9F-FAB97258A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D4ACB-BA5F-7D44-886E-496A5B63270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29176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1A18-D465-EE95-C6C0-05869C0F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D270A5-5DD8-12BE-CBF7-78BCDD470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894BF-1CBA-CEF9-588A-5E8F7120F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8AEA-BA3B-C747-A355-E373A6AF0242}" type="datetimeFigureOut">
              <a:rPr lang="en-CN" smtClean="0"/>
              <a:t>2023/12/10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99C74-E939-F011-C185-1934AEB8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C6107-B0D2-2CDD-BA5C-196BC307A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D4ACB-BA5F-7D44-886E-496A5B63270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338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67683D-7454-0BA2-FBA6-55333E77AF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526F04-42DE-7BFD-6278-4294E40D4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0DE53-CC91-2424-F9D5-C32F469D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8AEA-BA3B-C747-A355-E373A6AF0242}" type="datetimeFigureOut">
              <a:rPr lang="en-CN" smtClean="0"/>
              <a:t>2023/12/10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F08D6-10F2-9B4A-ABE4-C698502C4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C5B3E-26A7-5D7C-3574-D7B57DF8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D4ACB-BA5F-7D44-886E-496A5B63270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1238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9F7A-8F24-4BE5-60F5-5F2CE325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346A7-6427-CBDF-8ED2-4D2AF9F11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2EEB2-EA2C-FF8F-A459-DC5A1921B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8AEA-BA3B-C747-A355-E373A6AF0242}" type="datetimeFigureOut">
              <a:rPr lang="en-CN" smtClean="0"/>
              <a:t>2023/12/10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BEF66-CDE1-68CA-89C8-91102A10B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1BC16-5AEF-D525-C0F1-7EC4602FF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D4ACB-BA5F-7D44-886E-496A5B63270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5293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07132-C927-430A-E592-E621C2510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4268C-14C1-535A-5653-8333740FD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14C32-9C8C-FD11-8B17-EADCC73DD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8AEA-BA3B-C747-A355-E373A6AF0242}" type="datetimeFigureOut">
              <a:rPr lang="en-CN" smtClean="0"/>
              <a:t>2023/12/10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D4F8C-6ADC-4401-F90D-0F49C4EDC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BE8BF-76C1-694C-4AE1-7E8D8B412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D4ACB-BA5F-7D44-886E-496A5B63270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96093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F2677-A442-08FD-E200-FDC402567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E3AAE-6A6B-8EF5-E045-13587EC14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D0B3F-2968-32D9-4821-B79B34F0A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F3849-A9BE-B093-A618-3ACC24EB1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8AEA-BA3B-C747-A355-E373A6AF0242}" type="datetimeFigureOut">
              <a:rPr lang="en-CN" smtClean="0"/>
              <a:t>2023/12/10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B0041-A96F-617F-98EC-AB465BAB1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E19E7-DC11-3648-F8EF-FD226E0E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D4ACB-BA5F-7D44-886E-496A5B63270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9593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EA92C-134A-D124-E0D5-7D72B94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D493D-02E5-3FD9-7425-C9B461ECB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1E133-4E16-CAA5-E3E8-FB5AB4FDE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CBA423-1B75-FCC5-26DB-01865007D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2C012-037F-5C9D-61A6-6258E6CD5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EAD99E-D8CF-28D3-289D-B47A9956D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8AEA-BA3B-C747-A355-E373A6AF0242}" type="datetimeFigureOut">
              <a:rPr lang="en-CN" smtClean="0"/>
              <a:t>2023/12/10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630682-1345-BF32-9DDB-248736CE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BFFD12-0874-EF3D-B405-0865C0F8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D4ACB-BA5F-7D44-886E-496A5B63270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954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EC69-0232-DAF7-1BD4-0DEEE26F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9FB2BF-B7CE-5FC6-A081-60299A420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8AEA-BA3B-C747-A355-E373A6AF0242}" type="datetimeFigureOut">
              <a:rPr lang="en-CN" smtClean="0"/>
              <a:t>2023/12/10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2B2FB-52E6-E855-455B-E63DD2133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CE724-200D-72F2-4D6D-D8AD82BD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D4ACB-BA5F-7D44-886E-496A5B63270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631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FFE8F-CA84-3011-D0D1-9358664E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8AEA-BA3B-C747-A355-E373A6AF0242}" type="datetimeFigureOut">
              <a:rPr lang="en-CN" smtClean="0"/>
              <a:t>2023/12/10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CBE54-27B6-9142-52EF-49054CDA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E51BB-CE1F-55D3-5728-E104B62BF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D4ACB-BA5F-7D44-886E-496A5B63270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03414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71A1A-E0EB-8462-538E-3241328BE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59FE2-E032-5F6D-E40E-5E2E769EE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2D692-BE4A-9F0C-142B-C6E28576F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A0CC1-79B7-AC6E-7181-34ECE0811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8AEA-BA3B-C747-A355-E373A6AF0242}" type="datetimeFigureOut">
              <a:rPr lang="en-CN" smtClean="0"/>
              <a:t>2023/12/10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625A3-E4C6-5F31-5929-FDDDEF7A4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8E99A-09FA-051C-C955-407038DF8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D4ACB-BA5F-7D44-886E-496A5B63270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076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FC1D-D28A-196B-762F-68DC6B1D1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0F5D93-74D1-001A-335A-AE9E1F80F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3341B-DDCA-8ECD-41CC-1A6A02873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8945A-A73C-BDFB-E880-462E3C142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98AEA-BA3B-C747-A355-E373A6AF0242}" type="datetimeFigureOut">
              <a:rPr lang="en-CN" smtClean="0"/>
              <a:t>2023/12/10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ACFAC-3796-406C-45AC-0AE21797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B9B70-8B9B-5C53-8A48-8C443580C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D4ACB-BA5F-7D44-886E-496A5B63270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15067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7D9631-175B-D62C-2CB2-A64F6FBA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8EA05-4C1A-0AE3-35A1-DFF14784C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854BF-5EC3-83B6-B0A4-D39856B69D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98AEA-BA3B-C747-A355-E373A6AF0242}" type="datetimeFigureOut">
              <a:rPr lang="en-CN" smtClean="0"/>
              <a:t>2023/12/10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D3F61-ACD7-6883-8F87-D5DA49C59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A92C1-69A3-965B-276E-2B32DD266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D4ACB-BA5F-7D44-886E-496A5B63270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481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33A27-75F3-5CED-01E0-7973E34122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7A6D9-CB8B-3DD4-AE23-56509B3C3B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C831A-E618-28D6-A8F2-0F215BB8D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97"/>
          <a:stretch/>
        </p:blipFill>
        <p:spPr>
          <a:xfrm>
            <a:off x="3179619" y="1359620"/>
            <a:ext cx="6473536" cy="506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2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8ED625-C5DB-DA3A-3D1C-0E750AAC07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8" b="258"/>
          <a:stretch/>
        </p:blipFill>
        <p:spPr>
          <a:xfrm>
            <a:off x="7364088" y="1161316"/>
            <a:ext cx="3888104" cy="2174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DDC1F8-15CF-5F3E-9813-8D8D41EDF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364088" y="3567499"/>
            <a:ext cx="3888104" cy="2323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A8D7E4-94F0-0877-F656-FFB36104BF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745" y="1158376"/>
            <a:ext cx="6688942" cy="4732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5F35E-FB94-2155-CF58-4C743CD8FF7B}"/>
              </a:ext>
            </a:extLst>
          </p:cNvPr>
          <p:cNvSpPr txBox="1"/>
          <p:nvPr/>
        </p:nvSpPr>
        <p:spPr>
          <a:xfrm>
            <a:off x="8225373" y="3290500"/>
            <a:ext cx="19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Music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Venue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Attribute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0CF12-7CF9-01A6-E4E5-ABAE7FABBAFB}"/>
              </a:ext>
            </a:extLst>
          </p:cNvPr>
          <p:cNvSpPr txBox="1"/>
          <p:nvPr/>
        </p:nvSpPr>
        <p:spPr>
          <a:xfrm>
            <a:off x="8313057" y="5931782"/>
            <a:ext cx="19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/>
                </a:solidFill>
              </a:rPr>
              <a:t>Music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Venue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Density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DC804B-5A6E-1220-FB10-514C1315EF4F}"/>
              </a:ext>
            </a:extLst>
          </p:cNvPr>
          <p:cNvSpPr txBox="1">
            <a:spLocks/>
          </p:cNvSpPr>
          <p:nvPr/>
        </p:nvSpPr>
        <p:spPr>
          <a:xfrm>
            <a:off x="568492" y="5931782"/>
            <a:ext cx="6595195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Existing Music Venue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BFCFC2-E7BB-C91D-3221-78B19FA3E0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29"/>
          <a:stretch/>
        </p:blipFill>
        <p:spPr>
          <a:xfrm>
            <a:off x="838200" y="3225799"/>
            <a:ext cx="1032469" cy="40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04AE9-AC76-D644-26FC-16F3BEF1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91FE4D-9C82-28B1-D89B-629BC6EF6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7413" y="1825625"/>
            <a:ext cx="6737173" cy="4351338"/>
          </a:xfrm>
        </p:spPr>
      </p:pic>
    </p:spTree>
    <p:extLst>
      <p:ext uri="{BB962C8B-B14F-4D97-AF65-F5344CB8AC3E}">
        <p14:creationId xmlns:p14="http://schemas.microsoft.com/office/powerpoint/2010/main" val="635236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50594-8B12-ED13-F158-8D767B51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6D2110-195C-F343-A2CB-DBE2B183C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08" y="0"/>
            <a:ext cx="9637098" cy="6818162"/>
          </a:xfrm>
          <a:solidFill>
            <a:schemeClr val="bg1"/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D4C1F3-3006-E394-7D2C-E33F9520CB2A}"/>
              </a:ext>
            </a:extLst>
          </p:cNvPr>
          <p:cNvSpPr/>
          <p:nvPr/>
        </p:nvSpPr>
        <p:spPr>
          <a:xfrm>
            <a:off x="1784169" y="182245"/>
            <a:ext cx="5865223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zh-CN" altLang="en-US" b="1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</a:t>
            </a:r>
            <a:r>
              <a:rPr lang="zh-CN" altLang="en-US" b="1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Candidates</a:t>
            </a:r>
            <a:r>
              <a:rPr lang="zh-CN" altLang="en-US" b="1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LCI</a:t>
            </a:r>
            <a:r>
              <a:rPr lang="zh-CN" altLang="en-US" b="1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Overlay</a:t>
            </a:r>
            <a:endParaRPr lang="en-CN" b="1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252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18</Words>
  <Application>Microsoft Macintosh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Tingyu</dc:creator>
  <cp:lastModifiedBy>Liu, Tingyu</cp:lastModifiedBy>
  <cp:revision>2</cp:revision>
  <dcterms:created xsi:type="dcterms:W3CDTF">2023-12-10T21:27:25Z</dcterms:created>
  <dcterms:modified xsi:type="dcterms:W3CDTF">2023-12-11T15:41:00Z</dcterms:modified>
</cp:coreProperties>
</file>